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7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F3170D-1F68-4078-9E6B-614F44085B77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6145FA-8DBA-48A8-A38F-291CE3BF25C4}">
      <dgm:prSet phldrT="[Text]"/>
      <dgm:spPr/>
      <dgm:t>
        <a:bodyPr/>
        <a:lstStyle/>
        <a:p>
          <a:pPr algn="l"/>
          <a:r>
            <a:rPr lang="en-US" dirty="0" smtClean="0"/>
            <a:t>10. </a:t>
          </a:r>
          <a:r>
            <a:rPr lang="en-US" dirty="0" smtClean="0"/>
            <a:t>To share expertise, build self-confidence and self-esteem</a:t>
          </a:r>
          <a:endParaRPr lang="en-US" dirty="0"/>
        </a:p>
      </dgm:t>
    </dgm:pt>
    <dgm:pt modelId="{FC997D28-CEDC-4703-9998-4DF2B9418CF5}" type="parTrans" cxnId="{4B8BB671-8F54-44FB-97BE-9C6C8766A4B5}">
      <dgm:prSet/>
      <dgm:spPr/>
      <dgm:t>
        <a:bodyPr/>
        <a:lstStyle/>
        <a:p>
          <a:endParaRPr lang="en-US"/>
        </a:p>
      </dgm:t>
    </dgm:pt>
    <dgm:pt modelId="{20863A68-0C27-4093-9369-1FF3FDC4082E}" type="sibTrans" cxnId="{4B8BB671-8F54-44FB-97BE-9C6C8766A4B5}">
      <dgm:prSet/>
      <dgm:spPr/>
      <dgm:t>
        <a:bodyPr/>
        <a:lstStyle/>
        <a:p>
          <a:endParaRPr lang="en-US"/>
        </a:p>
      </dgm:t>
    </dgm:pt>
    <dgm:pt modelId="{C0D74A5D-E019-41C0-8514-449060E2D10F}">
      <dgm:prSet phldrT="[Text]"/>
      <dgm:spPr/>
      <dgm:t>
        <a:bodyPr/>
        <a:lstStyle/>
        <a:p>
          <a:pPr algn="l"/>
          <a:r>
            <a:rPr lang="en-US" dirty="0" smtClean="0"/>
            <a:t>9.  </a:t>
          </a:r>
          <a:r>
            <a:rPr lang="en-US" dirty="0" smtClean="0"/>
            <a:t>To write </a:t>
          </a:r>
          <a:r>
            <a:rPr lang="en-US" dirty="0" smtClean="0"/>
            <a:t>for wider audiences &amp; </a:t>
          </a:r>
          <a:r>
            <a:rPr lang="en-US" dirty="0" smtClean="0"/>
            <a:t>authentic </a:t>
          </a:r>
          <a:r>
            <a:rPr lang="en-US" dirty="0" smtClean="0"/>
            <a:t>purposes</a:t>
          </a:r>
          <a:endParaRPr lang="en-US" dirty="0"/>
        </a:p>
      </dgm:t>
    </dgm:pt>
    <dgm:pt modelId="{0E905141-7E34-4C78-85CF-98062925960A}" type="parTrans" cxnId="{6159716D-8829-45CF-BF4C-113BA3E710B1}">
      <dgm:prSet/>
      <dgm:spPr/>
      <dgm:t>
        <a:bodyPr/>
        <a:lstStyle/>
        <a:p>
          <a:endParaRPr lang="en-US"/>
        </a:p>
      </dgm:t>
    </dgm:pt>
    <dgm:pt modelId="{46EE13FF-7A3D-48A8-947D-4ACC86317ED5}" type="sibTrans" cxnId="{6159716D-8829-45CF-BF4C-113BA3E710B1}">
      <dgm:prSet/>
      <dgm:spPr/>
      <dgm:t>
        <a:bodyPr/>
        <a:lstStyle/>
        <a:p>
          <a:endParaRPr lang="en-US"/>
        </a:p>
      </dgm:t>
    </dgm:pt>
    <dgm:pt modelId="{D5B236CA-4B69-402A-BB7C-6D7126A42120}">
      <dgm:prSet phldrT="[Text]"/>
      <dgm:spPr/>
      <dgm:t>
        <a:bodyPr/>
        <a:lstStyle/>
        <a:p>
          <a:pPr algn="l"/>
          <a:r>
            <a:rPr lang="en-US" dirty="0" smtClean="0"/>
            <a:t>8.  To </a:t>
          </a:r>
          <a:r>
            <a:rPr lang="en-US" dirty="0" smtClean="0"/>
            <a:t>build a thorough </a:t>
          </a:r>
          <a:r>
            <a:rPr lang="en-US" dirty="0" smtClean="0"/>
            <a:t>understanding of a topic</a:t>
          </a:r>
          <a:endParaRPr lang="en-US" dirty="0"/>
        </a:p>
      </dgm:t>
    </dgm:pt>
    <dgm:pt modelId="{CD9FB9CE-49A6-4E23-B63A-C1903D69BEDA}" type="parTrans" cxnId="{96BAF532-F375-41C8-B0E2-381AFA4541D5}">
      <dgm:prSet/>
      <dgm:spPr/>
      <dgm:t>
        <a:bodyPr/>
        <a:lstStyle/>
        <a:p>
          <a:endParaRPr lang="en-US"/>
        </a:p>
      </dgm:t>
    </dgm:pt>
    <dgm:pt modelId="{4368753C-5FD7-4040-B930-487A8E669671}" type="sibTrans" cxnId="{96BAF532-F375-41C8-B0E2-381AFA4541D5}">
      <dgm:prSet/>
      <dgm:spPr/>
      <dgm:t>
        <a:bodyPr/>
        <a:lstStyle/>
        <a:p>
          <a:endParaRPr lang="en-US"/>
        </a:p>
      </dgm:t>
    </dgm:pt>
    <dgm:pt modelId="{039CB081-9202-4797-A4A2-977EC020CF18}">
      <dgm:prSet phldrT="[Text]"/>
      <dgm:spPr/>
      <dgm:t>
        <a:bodyPr/>
        <a:lstStyle/>
        <a:p>
          <a:pPr algn="l"/>
          <a:r>
            <a:rPr lang="en-US" dirty="0" smtClean="0"/>
            <a:t>7.  To enhance vocabulary, visual literacy, and technology use</a:t>
          </a:r>
          <a:endParaRPr lang="en-US" dirty="0"/>
        </a:p>
      </dgm:t>
    </dgm:pt>
    <dgm:pt modelId="{A3E920B1-A0FC-43D3-B078-DA3E45C73A3F}" type="parTrans" cxnId="{DBD805D8-EEDC-410C-ADD8-8424F8583D90}">
      <dgm:prSet/>
      <dgm:spPr/>
      <dgm:t>
        <a:bodyPr/>
        <a:lstStyle/>
        <a:p>
          <a:endParaRPr lang="en-US"/>
        </a:p>
      </dgm:t>
    </dgm:pt>
    <dgm:pt modelId="{E100789E-8E84-4963-B8B1-346DE2915C9F}" type="sibTrans" cxnId="{DBD805D8-EEDC-410C-ADD8-8424F8583D90}">
      <dgm:prSet/>
      <dgm:spPr/>
      <dgm:t>
        <a:bodyPr/>
        <a:lstStyle/>
        <a:p>
          <a:endParaRPr lang="en-US"/>
        </a:p>
      </dgm:t>
    </dgm:pt>
    <dgm:pt modelId="{E27697BE-D398-4323-918B-BC502F342B45}">
      <dgm:prSet phldrT="[Text]"/>
      <dgm:spPr/>
      <dgm:t>
        <a:bodyPr/>
        <a:lstStyle/>
        <a:p>
          <a:pPr algn="l"/>
          <a:r>
            <a:rPr lang="en-US" dirty="0" smtClean="0"/>
            <a:t>6.  To </a:t>
          </a:r>
          <a:r>
            <a:rPr lang="en-US" dirty="0" smtClean="0"/>
            <a:t>demonstrate our ability to write </a:t>
          </a:r>
          <a:r>
            <a:rPr lang="en-US" dirty="0" smtClean="0"/>
            <a:t>in different text forms</a:t>
          </a:r>
          <a:endParaRPr lang="en-US" dirty="0"/>
        </a:p>
      </dgm:t>
    </dgm:pt>
    <dgm:pt modelId="{FF6AA493-5E03-4CFF-8A17-446A537719E2}" type="parTrans" cxnId="{F81DC4B2-CBC6-482B-8402-A24FCABA6070}">
      <dgm:prSet/>
      <dgm:spPr/>
      <dgm:t>
        <a:bodyPr/>
        <a:lstStyle/>
        <a:p>
          <a:endParaRPr lang="en-US"/>
        </a:p>
      </dgm:t>
    </dgm:pt>
    <dgm:pt modelId="{703A1B5B-A71B-4991-9BF1-A271E4645F40}" type="sibTrans" cxnId="{F81DC4B2-CBC6-482B-8402-A24FCABA6070}">
      <dgm:prSet/>
      <dgm:spPr/>
      <dgm:t>
        <a:bodyPr/>
        <a:lstStyle/>
        <a:p>
          <a:endParaRPr lang="en-US"/>
        </a:p>
      </dgm:t>
    </dgm:pt>
    <dgm:pt modelId="{BA327D3B-511E-48A5-94CB-E3CC3D2BF093}">
      <dgm:prSet phldrT="[Text]"/>
      <dgm:spPr/>
      <dgm:t>
        <a:bodyPr/>
        <a:lstStyle/>
        <a:p>
          <a:pPr algn="l"/>
          <a:r>
            <a:rPr lang="en-US" dirty="0" smtClean="0"/>
            <a:t>5.  To take ownership for learning about our world and sharing that knowledge with others.</a:t>
          </a:r>
          <a:endParaRPr lang="en-US" dirty="0"/>
        </a:p>
      </dgm:t>
    </dgm:pt>
    <dgm:pt modelId="{7E1A482A-C143-4E16-ACA7-F4D785F3A5BA}" type="parTrans" cxnId="{72AA53BE-FB47-40BB-B404-F4C1D98B4F91}">
      <dgm:prSet/>
      <dgm:spPr/>
      <dgm:t>
        <a:bodyPr/>
        <a:lstStyle/>
        <a:p>
          <a:endParaRPr lang="en-US"/>
        </a:p>
      </dgm:t>
    </dgm:pt>
    <dgm:pt modelId="{1EB5A09D-B2C7-41B7-A890-3CD97BDA1B24}" type="sibTrans" cxnId="{72AA53BE-FB47-40BB-B404-F4C1D98B4F91}">
      <dgm:prSet/>
      <dgm:spPr/>
      <dgm:t>
        <a:bodyPr/>
        <a:lstStyle/>
        <a:p>
          <a:endParaRPr lang="en-US"/>
        </a:p>
      </dgm:t>
    </dgm:pt>
    <dgm:pt modelId="{B787EC29-5DC5-4B00-A9A9-1854EFD00A98}" type="pres">
      <dgm:prSet presAssocID="{77F3170D-1F68-4078-9E6B-614F44085B7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E615580-2527-4ED7-A236-E94934F77F57}" type="pres">
      <dgm:prSet presAssocID="{056145FA-8DBA-48A8-A38F-291CE3BF25C4}" presName="circle1" presStyleLbl="node1" presStyleIdx="0" presStyleCnt="6"/>
      <dgm:spPr/>
      <dgm:t>
        <a:bodyPr/>
        <a:lstStyle/>
        <a:p>
          <a:endParaRPr lang="en-US"/>
        </a:p>
      </dgm:t>
    </dgm:pt>
    <dgm:pt modelId="{3E61AC72-A4E1-40E5-99CA-87D0628563A6}" type="pres">
      <dgm:prSet presAssocID="{056145FA-8DBA-48A8-A38F-291CE3BF25C4}" presName="space" presStyleCnt="0"/>
      <dgm:spPr/>
      <dgm:t>
        <a:bodyPr/>
        <a:lstStyle/>
        <a:p>
          <a:endParaRPr lang="en-US"/>
        </a:p>
      </dgm:t>
    </dgm:pt>
    <dgm:pt modelId="{7CB2C891-3C3F-4CEE-A2E8-7A88ED56AC35}" type="pres">
      <dgm:prSet presAssocID="{056145FA-8DBA-48A8-A38F-291CE3BF25C4}" presName="rect1" presStyleLbl="alignAcc1" presStyleIdx="0" presStyleCnt="6"/>
      <dgm:spPr/>
      <dgm:t>
        <a:bodyPr/>
        <a:lstStyle/>
        <a:p>
          <a:endParaRPr lang="en-US"/>
        </a:p>
      </dgm:t>
    </dgm:pt>
    <dgm:pt modelId="{7699439C-FB6C-4CAC-9E61-795D07DFA363}" type="pres">
      <dgm:prSet presAssocID="{C0D74A5D-E019-41C0-8514-449060E2D10F}" presName="vertSpace2" presStyleLbl="node1" presStyleIdx="0" presStyleCnt="6"/>
      <dgm:spPr/>
      <dgm:t>
        <a:bodyPr/>
        <a:lstStyle/>
        <a:p>
          <a:endParaRPr lang="en-US"/>
        </a:p>
      </dgm:t>
    </dgm:pt>
    <dgm:pt modelId="{52A97084-6760-4214-8ED3-E7211B159612}" type="pres">
      <dgm:prSet presAssocID="{C0D74A5D-E019-41C0-8514-449060E2D10F}" presName="circle2" presStyleLbl="node1" presStyleIdx="1" presStyleCnt="6"/>
      <dgm:spPr/>
      <dgm:t>
        <a:bodyPr/>
        <a:lstStyle/>
        <a:p>
          <a:endParaRPr lang="en-US"/>
        </a:p>
      </dgm:t>
    </dgm:pt>
    <dgm:pt modelId="{0E4F7EE6-90BF-4C46-8EDF-9815F6849CE5}" type="pres">
      <dgm:prSet presAssocID="{C0D74A5D-E019-41C0-8514-449060E2D10F}" presName="rect2" presStyleLbl="alignAcc1" presStyleIdx="1" presStyleCnt="6" custScaleY="98524"/>
      <dgm:spPr/>
      <dgm:t>
        <a:bodyPr/>
        <a:lstStyle/>
        <a:p>
          <a:endParaRPr lang="en-US"/>
        </a:p>
      </dgm:t>
    </dgm:pt>
    <dgm:pt modelId="{80DC691D-5F6D-4194-AC53-28DBA37A9159}" type="pres">
      <dgm:prSet presAssocID="{D5B236CA-4B69-402A-BB7C-6D7126A42120}" presName="vertSpace3" presStyleLbl="node1" presStyleIdx="1" presStyleCnt="6"/>
      <dgm:spPr/>
      <dgm:t>
        <a:bodyPr/>
        <a:lstStyle/>
        <a:p>
          <a:endParaRPr lang="en-US"/>
        </a:p>
      </dgm:t>
    </dgm:pt>
    <dgm:pt modelId="{E6193F1B-D0CF-4BFA-AFA8-B152545AEEB2}" type="pres">
      <dgm:prSet presAssocID="{D5B236CA-4B69-402A-BB7C-6D7126A42120}" presName="circle3" presStyleLbl="node1" presStyleIdx="2" presStyleCnt="6"/>
      <dgm:spPr/>
      <dgm:t>
        <a:bodyPr/>
        <a:lstStyle/>
        <a:p>
          <a:endParaRPr lang="en-US"/>
        </a:p>
      </dgm:t>
    </dgm:pt>
    <dgm:pt modelId="{B4ABFE73-7454-4610-8FBA-15071DD08144}" type="pres">
      <dgm:prSet presAssocID="{D5B236CA-4B69-402A-BB7C-6D7126A42120}" presName="rect3" presStyleLbl="alignAcc1" presStyleIdx="2" presStyleCnt="6" custScaleX="100000" custLinFactNeighborX="-606" custLinFactNeighborY="-1832"/>
      <dgm:spPr/>
      <dgm:t>
        <a:bodyPr/>
        <a:lstStyle/>
        <a:p>
          <a:endParaRPr lang="en-US"/>
        </a:p>
      </dgm:t>
    </dgm:pt>
    <dgm:pt modelId="{D481B369-35E5-4EAD-AD2C-7928FB8269AF}" type="pres">
      <dgm:prSet presAssocID="{039CB081-9202-4797-A4A2-977EC020CF18}" presName="vertSpace4" presStyleLbl="node1" presStyleIdx="2" presStyleCnt="6"/>
      <dgm:spPr/>
      <dgm:t>
        <a:bodyPr/>
        <a:lstStyle/>
        <a:p>
          <a:endParaRPr lang="en-US"/>
        </a:p>
      </dgm:t>
    </dgm:pt>
    <dgm:pt modelId="{3115B046-4D59-4C6D-92F7-040E79701FD5}" type="pres">
      <dgm:prSet presAssocID="{039CB081-9202-4797-A4A2-977EC020CF18}" presName="circle4" presStyleLbl="node1" presStyleIdx="3" presStyleCnt="6"/>
      <dgm:spPr/>
      <dgm:t>
        <a:bodyPr/>
        <a:lstStyle/>
        <a:p>
          <a:endParaRPr lang="en-US"/>
        </a:p>
      </dgm:t>
    </dgm:pt>
    <dgm:pt modelId="{7FA983A4-0C1A-4B8D-9731-6E54C4F3C60B}" type="pres">
      <dgm:prSet presAssocID="{039CB081-9202-4797-A4A2-977EC020CF18}" presName="rect4" presStyleLbl="alignAcc1" presStyleIdx="3" presStyleCnt="6"/>
      <dgm:spPr/>
      <dgm:t>
        <a:bodyPr/>
        <a:lstStyle/>
        <a:p>
          <a:endParaRPr lang="en-US"/>
        </a:p>
      </dgm:t>
    </dgm:pt>
    <dgm:pt modelId="{9FE790D3-6839-4303-AA71-16A459B418FE}" type="pres">
      <dgm:prSet presAssocID="{E27697BE-D398-4323-918B-BC502F342B45}" presName="vertSpace5" presStyleLbl="node1" presStyleIdx="3" presStyleCnt="6"/>
      <dgm:spPr/>
      <dgm:t>
        <a:bodyPr/>
        <a:lstStyle/>
        <a:p>
          <a:endParaRPr lang="en-US"/>
        </a:p>
      </dgm:t>
    </dgm:pt>
    <dgm:pt modelId="{39389717-4BD3-465E-B2E4-BE9A299E326A}" type="pres">
      <dgm:prSet presAssocID="{E27697BE-D398-4323-918B-BC502F342B45}" presName="circle5" presStyleLbl="node1" presStyleIdx="4" presStyleCnt="6"/>
      <dgm:spPr/>
      <dgm:t>
        <a:bodyPr/>
        <a:lstStyle/>
        <a:p>
          <a:endParaRPr lang="en-US"/>
        </a:p>
      </dgm:t>
    </dgm:pt>
    <dgm:pt modelId="{B790018A-B50F-40EB-9FDD-AD192D32E730}" type="pres">
      <dgm:prSet presAssocID="{E27697BE-D398-4323-918B-BC502F342B45}" presName="rect5" presStyleLbl="alignAcc1" presStyleIdx="4" presStyleCnt="6" custScaleY="94762"/>
      <dgm:spPr/>
      <dgm:t>
        <a:bodyPr/>
        <a:lstStyle/>
        <a:p>
          <a:endParaRPr lang="en-US"/>
        </a:p>
      </dgm:t>
    </dgm:pt>
    <dgm:pt modelId="{A2C17DB3-CA14-473F-94DD-2FC5B8410877}" type="pres">
      <dgm:prSet presAssocID="{BA327D3B-511E-48A5-94CB-E3CC3D2BF093}" presName="vertSpace6" presStyleLbl="node1" presStyleIdx="4" presStyleCnt="6"/>
      <dgm:spPr/>
      <dgm:t>
        <a:bodyPr/>
        <a:lstStyle/>
        <a:p>
          <a:endParaRPr lang="en-US"/>
        </a:p>
      </dgm:t>
    </dgm:pt>
    <dgm:pt modelId="{545BE571-7440-467D-B541-952A66C5A07B}" type="pres">
      <dgm:prSet presAssocID="{BA327D3B-511E-48A5-94CB-E3CC3D2BF093}" presName="circle6" presStyleLbl="node1" presStyleIdx="5" presStyleCnt="6"/>
      <dgm:spPr/>
      <dgm:t>
        <a:bodyPr/>
        <a:lstStyle/>
        <a:p>
          <a:endParaRPr lang="en-US"/>
        </a:p>
      </dgm:t>
    </dgm:pt>
    <dgm:pt modelId="{0B8D4FD1-DB17-44A0-9AC4-ABE475FD3BFE}" type="pres">
      <dgm:prSet presAssocID="{BA327D3B-511E-48A5-94CB-E3CC3D2BF093}" presName="rect6" presStyleLbl="alignAcc1" presStyleIdx="5" presStyleCnt="6"/>
      <dgm:spPr/>
      <dgm:t>
        <a:bodyPr/>
        <a:lstStyle/>
        <a:p>
          <a:endParaRPr lang="en-US"/>
        </a:p>
      </dgm:t>
    </dgm:pt>
    <dgm:pt modelId="{5C6E684E-BE41-4058-9EDD-F337BC3E9ECB}" type="pres">
      <dgm:prSet presAssocID="{056145FA-8DBA-48A8-A38F-291CE3BF25C4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CADB1A-BF0D-4ABF-B8F8-E39EFA2860A7}" type="pres">
      <dgm:prSet presAssocID="{C0D74A5D-E019-41C0-8514-449060E2D10F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DC9A4-C4C1-4FE3-878C-06C4917C2FE9}" type="pres">
      <dgm:prSet presAssocID="{D5B236CA-4B69-402A-BB7C-6D7126A42120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EA50D2-C18A-4869-9FC4-87824D084E42}" type="pres">
      <dgm:prSet presAssocID="{039CB081-9202-4797-A4A2-977EC020CF18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543F1-5FC4-4315-8705-8448C23CA917}" type="pres">
      <dgm:prSet presAssocID="{E27697BE-D398-4323-918B-BC502F342B45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035CD-6BD3-4BFE-83BC-4A73C68AEDEA}" type="pres">
      <dgm:prSet presAssocID="{BA327D3B-511E-48A5-94CB-E3CC3D2BF093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59716D-8829-45CF-BF4C-113BA3E710B1}" srcId="{77F3170D-1F68-4078-9E6B-614F44085B77}" destId="{C0D74A5D-E019-41C0-8514-449060E2D10F}" srcOrd="1" destOrd="0" parTransId="{0E905141-7E34-4C78-85CF-98062925960A}" sibTransId="{46EE13FF-7A3D-48A8-947D-4ACC86317ED5}"/>
    <dgm:cxn modelId="{F81DC4B2-CBC6-482B-8402-A24FCABA6070}" srcId="{77F3170D-1F68-4078-9E6B-614F44085B77}" destId="{E27697BE-D398-4323-918B-BC502F342B45}" srcOrd="4" destOrd="0" parTransId="{FF6AA493-5E03-4CFF-8A17-446A537719E2}" sibTransId="{703A1B5B-A71B-4991-9BF1-A271E4645F40}"/>
    <dgm:cxn modelId="{94519910-7CE8-4757-ACAD-692B6AEB5D5B}" type="presOf" srcId="{E27697BE-D398-4323-918B-BC502F342B45}" destId="{B790018A-B50F-40EB-9FDD-AD192D32E730}" srcOrd="0" destOrd="0" presId="urn:microsoft.com/office/officeart/2005/8/layout/target3"/>
    <dgm:cxn modelId="{DBA1CB9F-77A4-41CC-9209-6CA0DA9EB330}" type="presOf" srcId="{D5B236CA-4B69-402A-BB7C-6D7126A42120}" destId="{FD3DC9A4-C4C1-4FE3-878C-06C4917C2FE9}" srcOrd="1" destOrd="0" presId="urn:microsoft.com/office/officeart/2005/8/layout/target3"/>
    <dgm:cxn modelId="{72AA53BE-FB47-40BB-B404-F4C1D98B4F91}" srcId="{77F3170D-1F68-4078-9E6B-614F44085B77}" destId="{BA327D3B-511E-48A5-94CB-E3CC3D2BF093}" srcOrd="5" destOrd="0" parTransId="{7E1A482A-C143-4E16-ACA7-F4D785F3A5BA}" sibTransId="{1EB5A09D-B2C7-41B7-A890-3CD97BDA1B24}"/>
    <dgm:cxn modelId="{4B8BB671-8F54-44FB-97BE-9C6C8766A4B5}" srcId="{77F3170D-1F68-4078-9E6B-614F44085B77}" destId="{056145FA-8DBA-48A8-A38F-291CE3BF25C4}" srcOrd="0" destOrd="0" parTransId="{FC997D28-CEDC-4703-9998-4DF2B9418CF5}" sibTransId="{20863A68-0C27-4093-9369-1FF3FDC4082E}"/>
    <dgm:cxn modelId="{96BAF532-F375-41C8-B0E2-381AFA4541D5}" srcId="{77F3170D-1F68-4078-9E6B-614F44085B77}" destId="{D5B236CA-4B69-402A-BB7C-6D7126A42120}" srcOrd="2" destOrd="0" parTransId="{CD9FB9CE-49A6-4E23-B63A-C1903D69BEDA}" sibTransId="{4368753C-5FD7-4040-B930-487A8E669671}"/>
    <dgm:cxn modelId="{FD933283-95C0-4737-AE7C-9380195F35D2}" type="presOf" srcId="{056145FA-8DBA-48A8-A38F-291CE3BF25C4}" destId="{7CB2C891-3C3F-4CEE-A2E8-7A88ED56AC35}" srcOrd="0" destOrd="0" presId="urn:microsoft.com/office/officeart/2005/8/layout/target3"/>
    <dgm:cxn modelId="{6F97A415-BBB2-49C9-A5D0-4A11C6A83F34}" type="presOf" srcId="{039CB081-9202-4797-A4A2-977EC020CF18}" destId="{7FA983A4-0C1A-4B8D-9731-6E54C4F3C60B}" srcOrd="0" destOrd="0" presId="urn:microsoft.com/office/officeart/2005/8/layout/target3"/>
    <dgm:cxn modelId="{D8A68AB8-B3E0-4439-A98B-A88A6D95DA07}" type="presOf" srcId="{E27697BE-D398-4323-918B-BC502F342B45}" destId="{300543F1-5FC4-4315-8705-8448C23CA917}" srcOrd="1" destOrd="0" presId="urn:microsoft.com/office/officeart/2005/8/layout/target3"/>
    <dgm:cxn modelId="{0C29E72C-2CD9-4B4A-98E9-1E77088B0BB1}" type="presOf" srcId="{BA327D3B-511E-48A5-94CB-E3CC3D2BF093}" destId="{68C035CD-6BD3-4BFE-83BC-4A73C68AEDEA}" srcOrd="1" destOrd="0" presId="urn:microsoft.com/office/officeart/2005/8/layout/target3"/>
    <dgm:cxn modelId="{8A5CEE05-94D0-48EA-A7ED-28E9D98A7153}" type="presOf" srcId="{056145FA-8DBA-48A8-A38F-291CE3BF25C4}" destId="{5C6E684E-BE41-4058-9EDD-F337BC3E9ECB}" srcOrd="1" destOrd="0" presId="urn:microsoft.com/office/officeart/2005/8/layout/target3"/>
    <dgm:cxn modelId="{D38B8150-08CB-4F89-9D77-9F67BC91A69B}" type="presOf" srcId="{C0D74A5D-E019-41C0-8514-449060E2D10F}" destId="{0E4F7EE6-90BF-4C46-8EDF-9815F6849CE5}" srcOrd="0" destOrd="0" presId="urn:microsoft.com/office/officeart/2005/8/layout/target3"/>
    <dgm:cxn modelId="{9B45F3BC-93FA-4AFE-8A25-A356B67E2CAC}" type="presOf" srcId="{C0D74A5D-E019-41C0-8514-449060E2D10F}" destId="{9CCADB1A-BF0D-4ABF-B8F8-E39EFA2860A7}" srcOrd="1" destOrd="0" presId="urn:microsoft.com/office/officeart/2005/8/layout/target3"/>
    <dgm:cxn modelId="{C1067297-EDB5-4C50-A282-E3B5C65ED982}" type="presOf" srcId="{BA327D3B-511E-48A5-94CB-E3CC3D2BF093}" destId="{0B8D4FD1-DB17-44A0-9AC4-ABE475FD3BFE}" srcOrd="0" destOrd="0" presId="urn:microsoft.com/office/officeart/2005/8/layout/target3"/>
    <dgm:cxn modelId="{170EEE31-D961-41DE-BB0F-828AE3413558}" type="presOf" srcId="{039CB081-9202-4797-A4A2-977EC020CF18}" destId="{C3EA50D2-C18A-4869-9FC4-87824D084E42}" srcOrd="1" destOrd="0" presId="urn:microsoft.com/office/officeart/2005/8/layout/target3"/>
    <dgm:cxn modelId="{970D50D8-CBAB-4ACC-A2E3-2E3A44B57FE9}" type="presOf" srcId="{77F3170D-1F68-4078-9E6B-614F44085B77}" destId="{B787EC29-5DC5-4B00-A9A9-1854EFD00A98}" srcOrd="0" destOrd="0" presId="urn:microsoft.com/office/officeart/2005/8/layout/target3"/>
    <dgm:cxn modelId="{A31AAD1D-AED5-4152-A8F6-8729F0105371}" type="presOf" srcId="{D5B236CA-4B69-402A-BB7C-6D7126A42120}" destId="{B4ABFE73-7454-4610-8FBA-15071DD08144}" srcOrd="0" destOrd="0" presId="urn:microsoft.com/office/officeart/2005/8/layout/target3"/>
    <dgm:cxn modelId="{DBD805D8-EEDC-410C-ADD8-8424F8583D90}" srcId="{77F3170D-1F68-4078-9E6B-614F44085B77}" destId="{039CB081-9202-4797-A4A2-977EC020CF18}" srcOrd="3" destOrd="0" parTransId="{A3E920B1-A0FC-43D3-B078-DA3E45C73A3F}" sibTransId="{E100789E-8E84-4963-B8B1-346DE2915C9F}"/>
    <dgm:cxn modelId="{2DF0C0B5-BBB9-478B-BC01-EA207A4C19AB}" type="presParOf" srcId="{B787EC29-5DC5-4B00-A9A9-1854EFD00A98}" destId="{5E615580-2527-4ED7-A236-E94934F77F57}" srcOrd="0" destOrd="0" presId="urn:microsoft.com/office/officeart/2005/8/layout/target3"/>
    <dgm:cxn modelId="{2CA79BF2-524A-4CF6-95EC-4A92C2EC5B33}" type="presParOf" srcId="{B787EC29-5DC5-4B00-A9A9-1854EFD00A98}" destId="{3E61AC72-A4E1-40E5-99CA-87D0628563A6}" srcOrd="1" destOrd="0" presId="urn:microsoft.com/office/officeart/2005/8/layout/target3"/>
    <dgm:cxn modelId="{84B149D2-28F0-422B-AB1F-6C3FB8A00115}" type="presParOf" srcId="{B787EC29-5DC5-4B00-A9A9-1854EFD00A98}" destId="{7CB2C891-3C3F-4CEE-A2E8-7A88ED56AC35}" srcOrd="2" destOrd="0" presId="urn:microsoft.com/office/officeart/2005/8/layout/target3"/>
    <dgm:cxn modelId="{808EA83B-01EC-4C42-B54C-3D220B6DFD7D}" type="presParOf" srcId="{B787EC29-5DC5-4B00-A9A9-1854EFD00A98}" destId="{7699439C-FB6C-4CAC-9E61-795D07DFA363}" srcOrd="3" destOrd="0" presId="urn:microsoft.com/office/officeart/2005/8/layout/target3"/>
    <dgm:cxn modelId="{F79B4244-A406-4051-A3A0-437A6202FC9E}" type="presParOf" srcId="{B787EC29-5DC5-4B00-A9A9-1854EFD00A98}" destId="{52A97084-6760-4214-8ED3-E7211B159612}" srcOrd="4" destOrd="0" presId="urn:microsoft.com/office/officeart/2005/8/layout/target3"/>
    <dgm:cxn modelId="{69332288-CB72-4F79-AC6D-EE843F066183}" type="presParOf" srcId="{B787EC29-5DC5-4B00-A9A9-1854EFD00A98}" destId="{0E4F7EE6-90BF-4C46-8EDF-9815F6849CE5}" srcOrd="5" destOrd="0" presId="urn:microsoft.com/office/officeart/2005/8/layout/target3"/>
    <dgm:cxn modelId="{FE097920-65F2-43FF-A22C-61CAFB804EDA}" type="presParOf" srcId="{B787EC29-5DC5-4B00-A9A9-1854EFD00A98}" destId="{80DC691D-5F6D-4194-AC53-28DBA37A9159}" srcOrd="6" destOrd="0" presId="urn:microsoft.com/office/officeart/2005/8/layout/target3"/>
    <dgm:cxn modelId="{28795106-1B8F-4596-BC26-7504EEC1E9BB}" type="presParOf" srcId="{B787EC29-5DC5-4B00-A9A9-1854EFD00A98}" destId="{E6193F1B-D0CF-4BFA-AFA8-B152545AEEB2}" srcOrd="7" destOrd="0" presId="urn:microsoft.com/office/officeart/2005/8/layout/target3"/>
    <dgm:cxn modelId="{58A273A7-33C1-4A73-B1D5-CB7487CF567A}" type="presParOf" srcId="{B787EC29-5DC5-4B00-A9A9-1854EFD00A98}" destId="{B4ABFE73-7454-4610-8FBA-15071DD08144}" srcOrd="8" destOrd="0" presId="urn:microsoft.com/office/officeart/2005/8/layout/target3"/>
    <dgm:cxn modelId="{7E9CEB45-7C99-4FCD-BF64-5DED7DC934CE}" type="presParOf" srcId="{B787EC29-5DC5-4B00-A9A9-1854EFD00A98}" destId="{D481B369-35E5-4EAD-AD2C-7928FB8269AF}" srcOrd="9" destOrd="0" presId="urn:microsoft.com/office/officeart/2005/8/layout/target3"/>
    <dgm:cxn modelId="{24AF268D-F317-4267-ACAE-7E4FEA5D4400}" type="presParOf" srcId="{B787EC29-5DC5-4B00-A9A9-1854EFD00A98}" destId="{3115B046-4D59-4C6D-92F7-040E79701FD5}" srcOrd="10" destOrd="0" presId="urn:microsoft.com/office/officeart/2005/8/layout/target3"/>
    <dgm:cxn modelId="{6F2CEA42-94D5-4CC4-A241-CD99C6BFA185}" type="presParOf" srcId="{B787EC29-5DC5-4B00-A9A9-1854EFD00A98}" destId="{7FA983A4-0C1A-4B8D-9731-6E54C4F3C60B}" srcOrd="11" destOrd="0" presId="urn:microsoft.com/office/officeart/2005/8/layout/target3"/>
    <dgm:cxn modelId="{CE8EB3ED-8ECA-443F-8DB7-20DF99804E97}" type="presParOf" srcId="{B787EC29-5DC5-4B00-A9A9-1854EFD00A98}" destId="{9FE790D3-6839-4303-AA71-16A459B418FE}" srcOrd="12" destOrd="0" presId="urn:microsoft.com/office/officeart/2005/8/layout/target3"/>
    <dgm:cxn modelId="{8E60FF51-0DB0-432D-9312-5E18DC597F57}" type="presParOf" srcId="{B787EC29-5DC5-4B00-A9A9-1854EFD00A98}" destId="{39389717-4BD3-465E-B2E4-BE9A299E326A}" srcOrd="13" destOrd="0" presId="urn:microsoft.com/office/officeart/2005/8/layout/target3"/>
    <dgm:cxn modelId="{23B522BF-0C00-49F4-A2D2-C8117E8785D7}" type="presParOf" srcId="{B787EC29-5DC5-4B00-A9A9-1854EFD00A98}" destId="{B790018A-B50F-40EB-9FDD-AD192D32E730}" srcOrd="14" destOrd="0" presId="urn:microsoft.com/office/officeart/2005/8/layout/target3"/>
    <dgm:cxn modelId="{896088B1-F1EB-41B3-B2FC-0C5042A5A4B2}" type="presParOf" srcId="{B787EC29-5DC5-4B00-A9A9-1854EFD00A98}" destId="{A2C17DB3-CA14-473F-94DD-2FC5B8410877}" srcOrd="15" destOrd="0" presId="urn:microsoft.com/office/officeart/2005/8/layout/target3"/>
    <dgm:cxn modelId="{AA3ABDCF-BB3A-42E7-8E0E-A5CDF83B7968}" type="presParOf" srcId="{B787EC29-5DC5-4B00-A9A9-1854EFD00A98}" destId="{545BE571-7440-467D-B541-952A66C5A07B}" srcOrd="16" destOrd="0" presId="urn:microsoft.com/office/officeart/2005/8/layout/target3"/>
    <dgm:cxn modelId="{CDFE0E36-04A7-4BE0-BCF1-0931FE62E1D4}" type="presParOf" srcId="{B787EC29-5DC5-4B00-A9A9-1854EFD00A98}" destId="{0B8D4FD1-DB17-44A0-9AC4-ABE475FD3BFE}" srcOrd="17" destOrd="0" presId="urn:microsoft.com/office/officeart/2005/8/layout/target3"/>
    <dgm:cxn modelId="{66A292BA-7E23-45EB-88A8-64CA74A97DDD}" type="presParOf" srcId="{B787EC29-5DC5-4B00-A9A9-1854EFD00A98}" destId="{5C6E684E-BE41-4058-9EDD-F337BC3E9ECB}" srcOrd="18" destOrd="0" presId="urn:microsoft.com/office/officeart/2005/8/layout/target3"/>
    <dgm:cxn modelId="{E9A45860-9541-40E1-87DA-BDCF539D103E}" type="presParOf" srcId="{B787EC29-5DC5-4B00-A9A9-1854EFD00A98}" destId="{9CCADB1A-BF0D-4ABF-B8F8-E39EFA2860A7}" srcOrd="19" destOrd="0" presId="urn:microsoft.com/office/officeart/2005/8/layout/target3"/>
    <dgm:cxn modelId="{A80A577E-6D0D-4BBF-B9D6-C8C6B3505B1F}" type="presParOf" srcId="{B787EC29-5DC5-4B00-A9A9-1854EFD00A98}" destId="{FD3DC9A4-C4C1-4FE3-878C-06C4917C2FE9}" srcOrd="20" destOrd="0" presId="urn:microsoft.com/office/officeart/2005/8/layout/target3"/>
    <dgm:cxn modelId="{A16E5080-890D-41D8-971D-FB146DEFACE3}" type="presParOf" srcId="{B787EC29-5DC5-4B00-A9A9-1854EFD00A98}" destId="{C3EA50D2-C18A-4869-9FC4-87824D084E42}" srcOrd="21" destOrd="0" presId="urn:microsoft.com/office/officeart/2005/8/layout/target3"/>
    <dgm:cxn modelId="{E1BC230E-EE82-4519-A522-B855BF4052C2}" type="presParOf" srcId="{B787EC29-5DC5-4B00-A9A9-1854EFD00A98}" destId="{300543F1-5FC4-4315-8705-8448C23CA917}" srcOrd="22" destOrd="0" presId="urn:microsoft.com/office/officeart/2005/8/layout/target3"/>
    <dgm:cxn modelId="{90B3A451-236E-4C9F-BCFB-F79EE646FD2E}" type="presParOf" srcId="{B787EC29-5DC5-4B00-A9A9-1854EFD00A98}" destId="{68C035CD-6BD3-4BFE-83BC-4A73C68AEDEA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F3170D-1F68-4078-9E6B-614F44085B77}" type="doc">
      <dgm:prSet loTypeId="urn:microsoft.com/office/officeart/2005/8/layout/target3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D74A5D-E019-41C0-8514-449060E2D10F}">
      <dgm:prSet phldrT="[Text]"/>
      <dgm:spPr/>
      <dgm:t>
        <a:bodyPr/>
        <a:lstStyle/>
        <a:p>
          <a:pPr algn="l"/>
          <a:r>
            <a:rPr lang="en-US" dirty="0" smtClean="0"/>
            <a:t>4.  To make use of powerful scaffolds to help create new and enjoyable patterns for our learning</a:t>
          </a:r>
          <a:endParaRPr lang="en-US" dirty="0"/>
        </a:p>
      </dgm:t>
    </dgm:pt>
    <dgm:pt modelId="{0E905141-7E34-4C78-85CF-98062925960A}" type="parTrans" cxnId="{6159716D-8829-45CF-BF4C-113BA3E710B1}">
      <dgm:prSet/>
      <dgm:spPr/>
      <dgm:t>
        <a:bodyPr/>
        <a:lstStyle/>
        <a:p>
          <a:endParaRPr lang="en-US"/>
        </a:p>
      </dgm:t>
    </dgm:pt>
    <dgm:pt modelId="{46EE13FF-7A3D-48A8-947D-4ACC86317ED5}" type="sibTrans" cxnId="{6159716D-8829-45CF-BF4C-113BA3E710B1}">
      <dgm:prSet/>
      <dgm:spPr/>
      <dgm:t>
        <a:bodyPr/>
        <a:lstStyle/>
        <a:p>
          <a:endParaRPr lang="en-US"/>
        </a:p>
      </dgm:t>
    </dgm:pt>
    <dgm:pt modelId="{D5B236CA-4B69-402A-BB7C-6D7126A42120}">
      <dgm:prSet phldrT="[Text]"/>
      <dgm:spPr/>
      <dgm:t>
        <a:bodyPr/>
        <a:lstStyle/>
        <a:p>
          <a:pPr algn="l"/>
          <a:r>
            <a:rPr lang="en-US" dirty="0" smtClean="0"/>
            <a:t>3.  To develop strategies for building content and to find ways to organize and synthesize our learning</a:t>
          </a:r>
          <a:endParaRPr lang="en-US" dirty="0"/>
        </a:p>
      </dgm:t>
    </dgm:pt>
    <dgm:pt modelId="{CD9FB9CE-49A6-4E23-B63A-C1903D69BEDA}" type="parTrans" cxnId="{96BAF532-F375-41C8-B0E2-381AFA4541D5}">
      <dgm:prSet/>
      <dgm:spPr/>
      <dgm:t>
        <a:bodyPr/>
        <a:lstStyle/>
        <a:p>
          <a:endParaRPr lang="en-US"/>
        </a:p>
      </dgm:t>
    </dgm:pt>
    <dgm:pt modelId="{4368753C-5FD7-4040-B930-487A8E669671}" type="sibTrans" cxnId="{96BAF532-F375-41C8-B0E2-381AFA4541D5}">
      <dgm:prSet/>
      <dgm:spPr/>
      <dgm:t>
        <a:bodyPr/>
        <a:lstStyle/>
        <a:p>
          <a:endParaRPr lang="en-US"/>
        </a:p>
      </dgm:t>
    </dgm:pt>
    <dgm:pt modelId="{039CB081-9202-4797-A4A2-977EC020CF18}">
      <dgm:prSet phldrT="[Text]"/>
      <dgm:spPr/>
      <dgm:t>
        <a:bodyPr/>
        <a:lstStyle/>
        <a:p>
          <a:pPr algn="l"/>
          <a:r>
            <a:rPr lang="en-US" dirty="0" smtClean="0"/>
            <a:t>2.  To continue to build our curiosity for our world by promoting a spirit of inquiry</a:t>
          </a:r>
          <a:endParaRPr lang="en-US" dirty="0"/>
        </a:p>
      </dgm:t>
    </dgm:pt>
    <dgm:pt modelId="{A3E920B1-A0FC-43D3-B078-DA3E45C73A3F}" type="parTrans" cxnId="{DBD805D8-EEDC-410C-ADD8-8424F8583D90}">
      <dgm:prSet/>
      <dgm:spPr/>
      <dgm:t>
        <a:bodyPr/>
        <a:lstStyle/>
        <a:p>
          <a:endParaRPr lang="en-US"/>
        </a:p>
      </dgm:t>
    </dgm:pt>
    <dgm:pt modelId="{E100789E-8E84-4963-B8B1-346DE2915C9F}" type="sibTrans" cxnId="{DBD805D8-EEDC-410C-ADD8-8424F8583D90}">
      <dgm:prSet/>
      <dgm:spPr/>
      <dgm:t>
        <a:bodyPr/>
        <a:lstStyle/>
        <a:p>
          <a:endParaRPr lang="en-US"/>
        </a:p>
      </dgm:t>
    </dgm:pt>
    <dgm:pt modelId="{E27697BE-D398-4323-918B-BC502F342B45}">
      <dgm:prSet phldrT="[Text]"/>
      <dgm:spPr/>
      <dgm:t>
        <a:bodyPr/>
        <a:lstStyle/>
        <a:p>
          <a:pPr algn="l"/>
          <a:r>
            <a:rPr lang="en-US" dirty="0" smtClean="0"/>
            <a:t>1.  To provide choice—especially for those of us who would prefer reading and writing nonfiction.</a:t>
          </a:r>
          <a:endParaRPr lang="en-US" dirty="0"/>
        </a:p>
      </dgm:t>
    </dgm:pt>
    <dgm:pt modelId="{FF6AA493-5E03-4CFF-8A17-446A537719E2}" type="parTrans" cxnId="{F81DC4B2-CBC6-482B-8402-A24FCABA6070}">
      <dgm:prSet/>
      <dgm:spPr/>
      <dgm:t>
        <a:bodyPr/>
        <a:lstStyle/>
        <a:p>
          <a:endParaRPr lang="en-US"/>
        </a:p>
      </dgm:t>
    </dgm:pt>
    <dgm:pt modelId="{703A1B5B-A71B-4991-9BF1-A271E4645F40}" type="sibTrans" cxnId="{F81DC4B2-CBC6-482B-8402-A24FCABA6070}">
      <dgm:prSet/>
      <dgm:spPr/>
      <dgm:t>
        <a:bodyPr/>
        <a:lstStyle/>
        <a:p>
          <a:endParaRPr lang="en-US"/>
        </a:p>
      </dgm:t>
    </dgm:pt>
    <dgm:pt modelId="{B787EC29-5DC5-4B00-A9A9-1854EFD00A98}" type="pres">
      <dgm:prSet presAssocID="{77F3170D-1F68-4078-9E6B-614F44085B7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CA6252-9B2F-4E52-B01C-C6B212D92690}" type="pres">
      <dgm:prSet presAssocID="{C0D74A5D-E019-41C0-8514-449060E2D10F}" presName="circle1" presStyleLbl="node1" presStyleIdx="0" presStyleCnt="4"/>
      <dgm:spPr/>
    </dgm:pt>
    <dgm:pt modelId="{116F84DD-9EC4-4BCC-80B4-11644AB68FFF}" type="pres">
      <dgm:prSet presAssocID="{C0D74A5D-E019-41C0-8514-449060E2D10F}" presName="space" presStyleCnt="0"/>
      <dgm:spPr/>
    </dgm:pt>
    <dgm:pt modelId="{881F329C-F841-415B-A7D7-201ADF199BAC}" type="pres">
      <dgm:prSet presAssocID="{C0D74A5D-E019-41C0-8514-449060E2D10F}" presName="rect1" presStyleLbl="alignAcc1" presStyleIdx="0" presStyleCnt="4"/>
      <dgm:spPr/>
      <dgm:t>
        <a:bodyPr/>
        <a:lstStyle/>
        <a:p>
          <a:endParaRPr lang="en-US"/>
        </a:p>
      </dgm:t>
    </dgm:pt>
    <dgm:pt modelId="{5D9B6CEC-8698-4D6B-9787-A5796E7C51C3}" type="pres">
      <dgm:prSet presAssocID="{D5B236CA-4B69-402A-BB7C-6D7126A42120}" presName="vertSpace2" presStyleLbl="node1" presStyleIdx="0" presStyleCnt="4"/>
      <dgm:spPr/>
    </dgm:pt>
    <dgm:pt modelId="{0A22B944-13D5-4303-AE5D-54C5794484AD}" type="pres">
      <dgm:prSet presAssocID="{D5B236CA-4B69-402A-BB7C-6D7126A42120}" presName="circle2" presStyleLbl="node1" presStyleIdx="1" presStyleCnt="4"/>
      <dgm:spPr/>
    </dgm:pt>
    <dgm:pt modelId="{C3515778-A570-4833-989F-35E8DD01F468}" type="pres">
      <dgm:prSet presAssocID="{D5B236CA-4B69-402A-BB7C-6D7126A42120}" presName="rect2" presStyleLbl="alignAcc1" presStyleIdx="1" presStyleCnt="4" custScaleX="100000" custScaleY="85471"/>
      <dgm:spPr/>
      <dgm:t>
        <a:bodyPr/>
        <a:lstStyle/>
        <a:p>
          <a:endParaRPr lang="en-US"/>
        </a:p>
      </dgm:t>
    </dgm:pt>
    <dgm:pt modelId="{24C2EAE7-6F8E-474C-96E4-1183FDF7D432}" type="pres">
      <dgm:prSet presAssocID="{039CB081-9202-4797-A4A2-977EC020CF18}" presName="vertSpace3" presStyleLbl="node1" presStyleIdx="1" presStyleCnt="4"/>
      <dgm:spPr/>
    </dgm:pt>
    <dgm:pt modelId="{ABF9EF0F-7220-4647-86BA-024C47A1E104}" type="pres">
      <dgm:prSet presAssocID="{039CB081-9202-4797-A4A2-977EC020CF18}" presName="circle3" presStyleLbl="node1" presStyleIdx="2" presStyleCnt="4"/>
      <dgm:spPr/>
    </dgm:pt>
    <dgm:pt modelId="{B264C930-C909-4103-B2A8-45976907E5D9}" type="pres">
      <dgm:prSet presAssocID="{039CB081-9202-4797-A4A2-977EC020CF18}" presName="rect3" presStyleLbl="alignAcc1" presStyleIdx="2" presStyleCnt="4" custScaleY="66787"/>
      <dgm:spPr/>
      <dgm:t>
        <a:bodyPr/>
        <a:lstStyle/>
        <a:p>
          <a:endParaRPr lang="en-US"/>
        </a:p>
      </dgm:t>
    </dgm:pt>
    <dgm:pt modelId="{7F3B0035-16C6-470A-926F-19093A9EF6E5}" type="pres">
      <dgm:prSet presAssocID="{E27697BE-D398-4323-918B-BC502F342B45}" presName="vertSpace4" presStyleLbl="node1" presStyleIdx="2" presStyleCnt="4"/>
      <dgm:spPr/>
    </dgm:pt>
    <dgm:pt modelId="{1F4B7A1A-8846-492E-9A80-75741488C403}" type="pres">
      <dgm:prSet presAssocID="{E27697BE-D398-4323-918B-BC502F342B45}" presName="circle4" presStyleLbl="node1" presStyleIdx="3" presStyleCnt="4"/>
      <dgm:spPr/>
    </dgm:pt>
    <dgm:pt modelId="{1EA1C40B-986F-4F8F-8B1B-70D64E2805E6}" type="pres">
      <dgm:prSet presAssocID="{E27697BE-D398-4323-918B-BC502F342B45}" presName="rect4" presStyleLbl="alignAcc1" presStyleIdx="3" presStyleCnt="4" custScaleY="67562" custLinFactNeighborX="1775" custLinFactNeighborY="78"/>
      <dgm:spPr/>
      <dgm:t>
        <a:bodyPr/>
        <a:lstStyle/>
        <a:p>
          <a:endParaRPr lang="en-US"/>
        </a:p>
      </dgm:t>
    </dgm:pt>
    <dgm:pt modelId="{819A2B65-D3BF-4AEE-9E40-A4F5E074C4C3}" type="pres">
      <dgm:prSet presAssocID="{C0D74A5D-E019-41C0-8514-449060E2D10F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1BD83-6EBA-4958-9F0D-E1371C963A7B}" type="pres">
      <dgm:prSet presAssocID="{D5B236CA-4B69-402A-BB7C-6D7126A42120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CBE3C1-9DE5-41AF-B264-B615FDAD34E9}" type="pres">
      <dgm:prSet presAssocID="{039CB081-9202-4797-A4A2-977EC020CF18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DC90D1-C579-4928-A91F-78DAA7B44FAE}" type="pres">
      <dgm:prSet presAssocID="{E27697BE-D398-4323-918B-BC502F342B45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5E5A48-F68E-47D8-A012-83E8D63AB704}" type="presOf" srcId="{E27697BE-D398-4323-918B-BC502F342B45}" destId="{1EA1C40B-986F-4F8F-8B1B-70D64E2805E6}" srcOrd="0" destOrd="0" presId="urn:microsoft.com/office/officeart/2005/8/layout/target3"/>
    <dgm:cxn modelId="{DA7C22D8-3F41-4145-95FD-4B94D698AF20}" type="presOf" srcId="{039CB081-9202-4797-A4A2-977EC020CF18}" destId="{B264C930-C909-4103-B2A8-45976907E5D9}" srcOrd="0" destOrd="0" presId="urn:microsoft.com/office/officeart/2005/8/layout/target3"/>
    <dgm:cxn modelId="{6159716D-8829-45CF-BF4C-113BA3E710B1}" srcId="{77F3170D-1F68-4078-9E6B-614F44085B77}" destId="{C0D74A5D-E019-41C0-8514-449060E2D10F}" srcOrd="0" destOrd="0" parTransId="{0E905141-7E34-4C78-85CF-98062925960A}" sibTransId="{46EE13FF-7A3D-48A8-947D-4ACC86317ED5}"/>
    <dgm:cxn modelId="{850DB778-3F66-41BA-8768-828D6D830830}" type="presOf" srcId="{C0D74A5D-E019-41C0-8514-449060E2D10F}" destId="{881F329C-F841-415B-A7D7-201ADF199BAC}" srcOrd="0" destOrd="0" presId="urn:microsoft.com/office/officeart/2005/8/layout/target3"/>
    <dgm:cxn modelId="{96BAF532-F375-41C8-B0E2-381AFA4541D5}" srcId="{77F3170D-1F68-4078-9E6B-614F44085B77}" destId="{D5B236CA-4B69-402A-BB7C-6D7126A42120}" srcOrd="1" destOrd="0" parTransId="{CD9FB9CE-49A6-4E23-B63A-C1903D69BEDA}" sibTransId="{4368753C-5FD7-4040-B930-487A8E669671}"/>
    <dgm:cxn modelId="{33B97922-9E49-453A-AD4B-C65C5AAC788F}" type="presOf" srcId="{E27697BE-D398-4323-918B-BC502F342B45}" destId="{8DDC90D1-C579-4928-A91F-78DAA7B44FAE}" srcOrd="1" destOrd="0" presId="urn:microsoft.com/office/officeart/2005/8/layout/target3"/>
    <dgm:cxn modelId="{68559588-D35D-46F5-ADF5-6A22380C4F8A}" type="presOf" srcId="{D5B236CA-4B69-402A-BB7C-6D7126A42120}" destId="{C3515778-A570-4833-989F-35E8DD01F468}" srcOrd="0" destOrd="0" presId="urn:microsoft.com/office/officeart/2005/8/layout/target3"/>
    <dgm:cxn modelId="{2968932E-0D05-427A-9696-CAC2C5CCFB1A}" type="presOf" srcId="{D5B236CA-4B69-402A-BB7C-6D7126A42120}" destId="{C081BD83-6EBA-4958-9F0D-E1371C963A7B}" srcOrd="1" destOrd="0" presId="urn:microsoft.com/office/officeart/2005/8/layout/target3"/>
    <dgm:cxn modelId="{F81DC4B2-CBC6-482B-8402-A24FCABA6070}" srcId="{77F3170D-1F68-4078-9E6B-614F44085B77}" destId="{E27697BE-D398-4323-918B-BC502F342B45}" srcOrd="3" destOrd="0" parTransId="{FF6AA493-5E03-4CFF-8A17-446A537719E2}" sibTransId="{703A1B5B-A71B-4991-9BF1-A271E4645F40}"/>
    <dgm:cxn modelId="{DBD805D8-EEDC-410C-ADD8-8424F8583D90}" srcId="{77F3170D-1F68-4078-9E6B-614F44085B77}" destId="{039CB081-9202-4797-A4A2-977EC020CF18}" srcOrd="2" destOrd="0" parTransId="{A3E920B1-A0FC-43D3-B078-DA3E45C73A3F}" sibTransId="{E100789E-8E84-4963-B8B1-346DE2915C9F}"/>
    <dgm:cxn modelId="{DCD033D6-AFC1-45AA-9C06-33A85E6DA8E7}" type="presOf" srcId="{039CB081-9202-4797-A4A2-977EC020CF18}" destId="{A5CBE3C1-9DE5-41AF-B264-B615FDAD34E9}" srcOrd="1" destOrd="0" presId="urn:microsoft.com/office/officeart/2005/8/layout/target3"/>
    <dgm:cxn modelId="{AD4D055F-631F-4335-997E-88CA6BBA04B9}" type="presOf" srcId="{77F3170D-1F68-4078-9E6B-614F44085B77}" destId="{B787EC29-5DC5-4B00-A9A9-1854EFD00A98}" srcOrd="0" destOrd="0" presId="urn:microsoft.com/office/officeart/2005/8/layout/target3"/>
    <dgm:cxn modelId="{CF15A8F6-A894-4D1C-8C51-CFBE50349FA3}" type="presOf" srcId="{C0D74A5D-E019-41C0-8514-449060E2D10F}" destId="{819A2B65-D3BF-4AEE-9E40-A4F5E074C4C3}" srcOrd="1" destOrd="0" presId="urn:microsoft.com/office/officeart/2005/8/layout/target3"/>
    <dgm:cxn modelId="{9E684837-E85D-407B-AC11-F8DB7B5B90AD}" type="presParOf" srcId="{B787EC29-5DC5-4B00-A9A9-1854EFD00A98}" destId="{85CA6252-9B2F-4E52-B01C-C6B212D92690}" srcOrd="0" destOrd="0" presId="urn:microsoft.com/office/officeart/2005/8/layout/target3"/>
    <dgm:cxn modelId="{F10D7728-12BF-4AA4-8BA1-303923D65C72}" type="presParOf" srcId="{B787EC29-5DC5-4B00-A9A9-1854EFD00A98}" destId="{116F84DD-9EC4-4BCC-80B4-11644AB68FFF}" srcOrd="1" destOrd="0" presId="urn:microsoft.com/office/officeart/2005/8/layout/target3"/>
    <dgm:cxn modelId="{64B7A314-179E-4447-A159-7EC57884F248}" type="presParOf" srcId="{B787EC29-5DC5-4B00-A9A9-1854EFD00A98}" destId="{881F329C-F841-415B-A7D7-201ADF199BAC}" srcOrd="2" destOrd="0" presId="urn:microsoft.com/office/officeart/2005/8/layout/target3"/>
    <dgm:cxn modelId="{F67B5A2F-8EB8-4F73-97D0-DB61293A47E1}" type="presParOf" srcId="{B787EC29-5DC5-4B00-A9A9-1854EFD00A98}" destId="{5D9B6CEC-8698-4D6B-9787-A5796E7C51C3}" srcOrd="3" destOrd="0" presId="urn:microsoft.com/office/officeart/2005/8/layout/target3"/>
    <dgm:cxn modelId="{EA9DA4D3-86A2-43A2-96E5-AF7D40948489}" type="presParOf" srcId="{B787EC29-5DC5-4B00-A9A9-1854EFD00A98}" destId="{0A22B944-13D5-4303-AE5D-54C5794484AD}" srcOrd="4" destOrd="0" presId="urn:microsoft.com/office/officeart/2005/8/layout/target3"/>
    <dgm:cxn modelId="{B67DA4A9-056D-4F0D-AA75-2CCBE624262C}" type="presParOf" srcId="{B787EC29-5DC5-4B00-A9A9-1854EFD00A98}" destId="{C3515778-A570-4833-989F-35E8DD01F468}" srcOrd="5" destOrd="0" presId="urn:microsoft.com/office/officeart/2005/8/layout/target3"/>
    <dgm:cxn modelId="{379DD2D9-849D-4D98-882B-52BB447FB312}" type="presParOf" srcId="{B787EC29-5DC5-4B00-A9A9-1854EFD00A98}" destId="{24C2EAE7-6F8E-474C-96E4-1183FDF7D432}" srcOrd="6" destOrd="0" presId="urn:microsoft.com/office/officeart/2005/8/layout/target3"/>
    <dgm:cxn modelId="{CF11BA6D-1639-4AA2-A78F-558DB15F6D2D}" type="presParOf" srcId="{B787EC29-5DC5-4B00-A9A9-1854EFD00A98}" destId="{ABF9EF0F-7220-4647-86BA-024C47A1E104}" srcOrd="7" destOrd="0" presId="urn:microsoft.com/office/officeart/2005/8/layout/target3"/>
    <dgm:cxn modelId="{9D6E8C31-EF50-47C3-B097-EC58B711F508}" type="presParOf" srcId="{B787EC29-5DC5-4B00-A9A9-1854EFD00A98}" destId="{B264C930-C909-4103-B2A8-45976907E5D9}" srcOrd="8" destOrd="0" presId="urn:microsoft.com/office/officeart/2005/8/layout/target3"/>
    <dgm:cxn modelId="{B6836F46-7525-4676-BCFC-2BEA20D88FD4}" type="presParOf" srcId="{B787EC29-5DC5-4B00-A9A9-1854EFD00A98}" destId="{7F3B0035-16C6-470A-926F-19093A9EF6E5}" srcOrd="9" destOrd="0" presId="urn:microsoft.com/office/officeart/2005/8/layout/target3"/>
    <dgm:cxn modelId="{A306A03D-B77F-4710-98DE-E6AB4759FFB0}" type="presParOf" srcId="{B787EC29-5DC5-4B00-A9A9-1854EFD00A98}" destId="{1F4B7A1A-8846-492E-9A80-75741488C403}" srcOrd="10" destOrd="0" presId="urn:microsoft.com/office/officeart/2005/8/layout/target3"/>
    <dgm:cxn modelId="{7343ABDE-916E-4AB3-9CBD-0882C27FBB56}" type="presParOf" srcId="{B787EC29-5DC5-4B00-A9A9-1854EFD00A98}" destId="{1EA1C40B-986F-4F8F-8B1B-70D64E2805E6}" srcOrd="11" destOrd="0" presId="urn:microsoft.com/office/officeart/2005/8/layout/target3"/>
    <dgm:cxn modelId="{8C8DEA16-F7EA-4821-B83B-19DD5930CA76}" type="presParOf" srcId="{B787EC29-5DC5-4B00-A9A9-1854EFD00A98}" destId="{819A2B65-D3BF-4AEE-9E40-A4F5E074C4C3}" srcOrd="12" destOrd="0" presId="urn:microsoft.com/office/officeart/2005/8/layout/target3"/>
    <dgm:cxn modelId="{A76C6B9A-2571-4AAD-A740-8EBE37BEC77F}" type="presParOf" srcId="{B787EC29-5DC5-4B00-A9A9-1854EFD00A98}" destId="{C081BD83-6EBA-4958-9F0D-E1371C963A7B}" srcOrd="13" destOrd="0" presId="urn:microsoft.com/office/officeart/2005/8/layout/target3"/>
    <dgm:cxn modelId="{A63FCD35-C28A-408A-A58E-0FCD0C8328C8}" type="presParOf" srcId="{B787EC29-5DC5-4B00-A9A9-1854EFD00A98}" destId="{A5CBE3C1-9DE5-41AF-B264-B615FDAD34E9}" srcOrd="14" destOrd="0" presId="urn:microsoft.com/office/officeart/2005/8/layout/target3"/>
    <dgm:cxn modelId="{F061BF02-DD2B-4DC2-B5F5-09BF81C9022B}" type="presParOf" srcId="{B787EC29-5DC5-4B00-A9A9-1854EFD00A98}" destId="{8DDC90D1-C579-4928-A91F-78DAA7B44FAE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615580-2527-4ED7-A236-E94934F77F57}">
      <dsp:nvSpPr>
        <dsp:cNvPr id="0" name=""/>
        <dsp:cNvSpPr/>
      </dsp:nvSpPr>
      <dsp:spPr>
        <a:xfrm>
          <a:off x="0" y="0"/>
          <a:ext cx="4800600" cy="48006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B2C891-3C3F-4CEE-A2E8-7A88ED56AC35}">
      <dsp:nvSpPr>
        <dsp:cNvPr id="0" name=""/>
        <dsp:cNvSpPr/>
      </dsp:nvSpPr>
      <dsp:spPr>
        <a:xfrm>
          <a:off x="2400300" y="0"/>
          <a:ext cx="6286500" cy="4800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10. </a:t>
          </a:r>
          <a:r>
            <a:rPr lang="en-US" sz="1600" kern="1200" dirty="0" smtClean="0"/>
            <a:t>To share expertise, build self-confidence and self-esteem</a:t>
          </a:r>
          <a:endParaRPr lang="en-US" sz="1600" kern="1200" dirty="0"/>
        </a:p>
      </dsp:txBody>
      <dsp:txXfrm>
        <a:off x="2400300" y="0"/>
        <a:ext cx="6286500" cy="600076"/>
      </dsp:txXfrm>
    </dsp:sp>
    <dsp:sp modelId="{52A97084-6760-4214-8ED3-E7211B159612}">
      <dsp:nvSpPr>
        <dsp:cNvPr id="0" name=""/>
        <dsp:cNvSpPr/>
      </dsp:nvSpPr>
      <dsp:spPr>
        <a:xfrm>
          <a:off x="420053" y="600076"/>
          <a:ext cx="3960493" cy="396049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4F7EE6-90BF-4C46-8EDF-9815F6849CE5}">
      <dsp:nvSpPr>
        <dsp:cNvPr id="0" name=""/>
        <dsp:cNvSpPr/>
      </dsp:nvSpPr>
      <dsp:spPr>
        <a:xfrm>
          <a:off x="2400300" y="629304"/>
          <a:ext cx="6286500" cy="3902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9.  </a:t>
          </a:r>
          <a:r>
            <a:rPr lang="en-US" sz="1600" kern="1200" dirty="0" smtClean="0"/>
            <a:t>To write </a:t>
          </a:r>
          <a:r>
            <a:rPr lang="en-US" sz="1600" kern="1200" dirty="0" smtClean="0"/>
            <a:t>for wider audiences &amp; </a:t>
          </a:r>
          <a:r>
            <a:rPr lang="en-US" sz="1600" kern="1200" dirty="0" smtClean="0"/>
            <a:t>authentic </a:t>
          </a:r>
          <a:r>
            <a:rPr lang="en-US" sz="1600" kern="1200" dirty="0" smtClean="0"/>
            <a:t>purposes</a:t>
          </a:r>
          <a:endParaRPr lang="en-US" sz="1600" kern="1200" dirty="0"/>
        </a:p>
      </dsp:txBody>
      <dsp:txXfrm>
        <a:off x="2400300" y="629304"/>
        <a:ext cx="6286500" cy="591219"/>
      </dsp:txXfrm>
    </dsp:sp>
    <dsp:sp modelId="{E6193F1B-D0CF-4BFA-AFA8-B152545AEEB2}">
      <dsp:nvSpPr>
        <dsp:cNvPr id="0" name=""/>
        <dsp:cNvSpPr/>
      </dsp:nvSpPr>
      <dsp:spPr>
        <a:xfrm>
          <a:off x="840106" y="1200153"/>
          <a:ext cx="3120386" cy="312038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ABFE73-7454-4610-8FBA-15071DD08144}">
      <dsp:nvSpPr>
        <dsp:cNvPr id="0" name=""/>
        <dsp:cNvSpPr/>
      </dsp:nvSpPr>
      <dsp:spPr>
        <a:xfrm>
          <a:off x="2362203" y="1142987"/>
          <a:ext cx="6286500" cy="31203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8.  To </a:t>
          </a:r>
          <a:r>
            <a:rPr lang="en-US" sz="1600" kern="1200" dirty="0" smtClean="0"/>
            <a:t>build a thorough </a:t>
          </a:r>
          <a:r>
            <a:rPr lang="en-US" sz="1600" kern="1200" dirty="0" smtClean="0"/>
            <a:t>understanding of a topic</a:t>
          </a:r>
          <a:endParaRPr lang="en-US" sz="1600" kern="1200" dirty="0"/>
        </a:p>
      </dsp:txBody>
      <dsp:txXfrm>
        <a:off x="2362203" y="1142987"/>
        <a:ext cx="6286500" cy="600071"/>
      </dsp:txXfrm>
    </dsp:sp>
    <dsp:sp modelId="{3115B046-4D59-4C6D-92F7-040E79701FD5}">
      <dsp:nvSpPr>
        <dsp:cNvPr id="0" name=""/>
        <dsp:cNvSpPr/>
      </dsp:nvSpPr>
      <dsp:spPr>
        <a:xfrm>
          <a:off x="1260157" y="1800224"/>
          <a:ext cx="2280285" cy="228028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A983A4-0C1A-4B8D-9731-6E54C4F3C60B}">
      <dsp:nvSpPr>
        <dsp:cNvPr id="0" name=""/>
        <dsp:cNvSpPr/>
      </dsp:nvSpPr>
      <dsp:spPr>
        <a:xfrm>
          <a:off x="2400300" y="1800224"/>
          <a:ext cx="6286500" cy="22802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7.  To enhance vocabulary, visual literacy, and technology use</a:t>
          </a:r>
          <a:endParaRPr lang="en-US" sz="1600" kern="1200" dirty="0"/>
        </a:p>
      </dsp:txBody>
      <dsp:txXfrm>
        <a:off x="2400300" y="1800224"/>
        <a:ext cx="6286500" cy="600076"/>
      </dsp:txXfrm>
    </dsp:sp>
    <dsp:sp modelId="{39389717-4BD3-465E-B2E4-BE9A299E326A}">
      <dsp:nvSpPr>
        <dsp:cNvPr id="0" name=""/>
        <dsp:cNvSpPr/>
      </dsp:nvSpPr>
      <dsp:spPr>
        <a:xfrm>
          <a:off x="1680210" y="2400301"/>
          <a:ext cx="1440178" cy="144017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90018A-B50F-40EB-9FDD-AD192D32E730}">
      <dsp:nvSpPr>
        <dsp:cNvPr id="0" name=""/>
        <dsp:cNvSpPr/>
      </dsp:nvSpPr>
      <dsp:spPr>
        <a:xfrm>
          <a:off x="2400300" y="2438019"/>
          <a:ext cx="6286500" cy="13647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6.  To </a:t>
          </a:r>
          <a:r>
            <a:rPr lang="en-US" sz="1600" kern="1200" dirty="0" smtClean="0"/>
            <a:t>demonstrate our ability to write </a:t>
          </a:r>
          <a:r>
            <a:rPr lang="en-US" sz="1600" kern="1200" dirty="0" smtClean="0"/>
            <a:t>in different text forms</a:t>
          </a:r>
          <a:endParaRPr lang="en-US" sz="1600" kern="1200" dirty="0"/>
        </a:p>
      </dsp:txBody>
      <dsp:txXfrm>
        <a:off x="2400300" y="2438019"/>
        <a:ext cx="6286500" cy="568644"/>
      </dsp:txXfrm>
    </dsp:sp>
    <dsp:sp modelId="{545BE571-7440-467D-B541-952A66C5A07B}">
      <dsp:nvSpPr>
        <dsp:cNvPr id="0" name=""/>
        <dsp:cNvSpPr/>
      </dsp:nvSpPr>
      <dsp:spPr>
        <a:xfrm>
          <a:off x="2100264" y="3000378"/>
          <a:ext cx="600071" cy="60007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8D4FD1-DB17-44A0-9AC4-ABE475FD3BFE}">
      <dsp:nvSpPr>
        <dsp:cNvPr id="0" name=""/>
        <dsp:cNvSpPr/>
      </dsp:nvSpPr>
      <dsp:spPr>
        <a:xfrm>
          <a:off x="2400300" y="3000378"/>
          <a:ext cx="6286500" cy="6000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5.  To take ownership for learning about our world and sharing that knowledge with others.</a:t>
          </a:r>
          <a:endParaRPr lang="en-US" sz="1600" kern="1200" dirty="0"/>
        </a:p>
      </dsp:txBody>
      <dsp:txXfrm>
        <a:off x="2400300" y="3000378"/>
        <a:ext cx="6286500" cy="6000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CA6252-9B2F-4E52-B01C-C6B212D92690}">
      <dsp:nvSpPr>
        <dsp:cNvPr id="0" name=""/>
        <dsp:cNvSpPr/>
      </dsp:nvSpPr>
      <dsp:spPr>
        <a:xfrm>
          <a:off x="0" y="0"/>
          <a:ext cx="4648200" cy="46482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81F329C-F841-415B-A7D7-201ADF199BAC}">
      <dsp:nvSpPr>
        <dsp:cNvPr id="0" name=""/>
        <dsp:cNvSpPr/>
      </dsp:nvSpPr>
      <dsp:spPr>
        <a:xfrm>
          <a:off x="2324100" y="0"/>
          <a:ext cx="6438899" cy="4648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4.  To make use of powerful scaffolds to help create new and enjoyable patterns for our learning</a:t>
          </a:r>
          <a:endParaRPr lang="en-US" sz="1800" kern="1200" dirty="0"/>
        </a:p>
      </dsp:txBody>
      <dsp:txXfrm>
        <a:off x="2324100" y="0"/>
        <a:ext cx="6438899" cy="987742"/>
      </dsp:txXfrm>
    </dsp:sp>
    <dsp:sp modelId="{0A22B944-13D5-4303-AE5D-54C5794484AD}">
      <dsp:nvSpPr>
        <dsp:cNvPr id="0" name=""/>
        <dsp:cNvSpPr/>
      </dsp:nvSpPr>
      <dsp:spPr>
        <a:xfrm>
          <a:off x="610076" y="987742"/>
          <a:ext cx="3428047" cy="342804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3515778-A570-4833-989F-35E8DD01F468}">
      <dsp:nvSpPr>
        <dsp:cNvPr id="0" name=""/>
        <dsp:cNvSpPr/>
      </dsp:nvSpPr>
      <dsp:spPr>
        <a:xfrm>
          <a:off x="2324100" y="1236773"/>
          <a:ext cx="6438899" cy="29299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3.  To develop strategies for building content and to find ways to organize and synthesize our learning</a:t>
          </a:r>
          <a:endParaRPr lang="en-US" sz="1800" kern="1200" dirty="0"/>
        </a:p>
      </dsp:txBody>
      <dsp:txXfrm>
        <a:off x="2324100" y="1236773"/>
        <a:ext cx="6438899" cy="844233"/>
      </dsp:txXfrm>
    </dsp:sp>
    <dsp:sp modelId="{ABF9EF0F-7220-4647-86BA-024C47A1E104}">
      <dsp:nvSpPr>
        <dsp:cNvPr id="0" name=""/>
        <dsp:cNvSpPr/>
      </dsp:nvSpPr>
      <dsp:spPr>
        <a:xfrm>
          <a:off x="1220152" y="1975485"/>
          <a:ext cx="2207895" cy="220789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264C930-C909-4103-B2A8-45976907E5D9}">
      <dsp:nvSpPr>
        <dsp:cNvPr id="0" name=""/>
        <dsp:cNvSpPr/>
      </dsp:nvSpPr>
      <dsp:spPr>
        <a:xfrm>
          <a:off x="2324100" y="2342139"/>
          <a:ext cx="6438899" cy="14745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2.  To continue to build our curiosity for our world by promoting a spirit of inquiry</a:t>
          </a:r>
          <a:endParaRPr lang="en-US" sz="1800" kern="1200" dirty="0"/>
        </a:p>
      </dsp:txBody>
      <dsp:txXfrm>
        <a:off x="2324100" y="2342139"/>
        <a:ext cx="6438899" cy="659683"/>
      </dsp:txXfrm>
    </dsp:sp>
    <dsp:sp modelId="{1F4B7A1A-8846-492E-9A80-75741488C403}">
      <dsp:nvSpPr>
        <dsp:cNvPr id="0" name=""/>
        <dsp:cNvSpPr/>
      </dsp:nvSpPr>
      <dsp:spPr>
        <a:xfrm>
          <a:off x="1830228" y="2963227"/>
          <a:ext cx="987742" cy="98774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EA1C40B-986F-4F8F-8B1B-70D64E2805E6}">
      <dsp:nvSpPr>
        <dsp:cNvPr id="0" name=""/>
        <dsp:cNvSpPr/>
      </dsp:nvSpPr>
      <dsp:spPr>
        <a:xfrm>
          <a:off x="2324100" y="3124199"/>
          <a:ext cx="6438899" cy="667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1.  To provide choice—especially for those of us who would prefer reading and writing nonfiction.</a:t>
          </a:r>
          <a:endParaRPr lang="en-US" sz="1800" kern="1200" dirty="0"/>
        </a:p>
      </dsp:txBody>
      <dsp:txXfrm>
        <a:off x="2324100" y="3124199"/>
        <a:ext cx="6438899" cy="667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340E6-7E2C-44A9-8CD8-78E6D00E498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DAAE6-9374-4B4A-9B9D-F9A1BB828F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</a:t>
            </a:r>
            <a:r>
              <a:rPr lang="en-US" baseline="0" dirty="0" smtClean="0"/>
              <a:t> a grade level and read the writing GLCE for expository writing.  If we teach writing as a process, what are some potential models and mini-lessons that you will need to “front-load” the product?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DAAE6-9374-4B4A-9B9D-F9A1BB828F1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DAEC4C6-0D20-4989-82CE-E75E1917795B}" type="datetimeFigureOut">
              <a:rPr lang="en-US" smtClean="0"/>
              <a:pPr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F5F5973-89C8-4187-A909-B50ADCCD0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h.gov/documents/Writing_x-grade_12_144927_7.12.05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h.gov/documents/mde/Genre_Project_197249_7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 Non-Fiction: </a:t>
            </a:r>
            <a:r>
              <a:rPr lang="en-US" dirty="0" smtClean="0"/>
              <a:t>Mentor </a:t>
            </a:r>
            <a:r>
              <a:rPr lang="en-US" dirty="0" smtClean="0"/>
              <a:t>Texts &amp; Craft Strategies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Nonfiction Genre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aloud samples of the genre in focus.</a:t>
            </a:r>
          </a:p>
          <a:p>
            <a:r>
              <a:rPr lang="en-US" dirty="0" smtClean="0"/>
              <a:t>Immerse Students in the genre—including student samples.</a:t>
            </a:r>
          </a:p>
          <a:p>
            <a:r>
              <a:rPr lang="en-US" dirty="0" smtClean="0"/>
              <a:t>Chart features and characteristics-these create the study</a:t>
            </a:r>
          </a:p>
          <a:p>
            <a:r>
              <a:rPr lang="en-US" dirty="0" smtClean="0"/>
              <a:t>Develop mini-lessons appropriate to the study and student needs</a:t>
            </a:r>
          </a:p>
          <a:p>
            <a:r>
              <a:rPr lang="en-US" dirty="0" smtClean="0"/>
              <a:t>Revisit!</a:t>
            </a:r>
          </a:p>
          <a:p>
            <a:pPr algn="r">
              <a:buNone/>
            </a:pPr>
            <a:r>
              <a:rPr lang="en-US" dirty="0" smtClean="0"/>
              <a:t>Katie Wood Ray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219200"/>
            <a:ext cx="85379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When students are taught to see how writing is done, this way of seeing opens up</a:t>
            </a:r>
          </a:p>
          <a:p>
            <a:pPr algn="ctr"/>
            <a:r>
              <a:rPr lang="en-US" sz="3200" i="1" dirty="0" smtClean="0"/>
              <a:t>To them huge warehouses of possibilities for how to make their writing good writing. </a:t>
            </a:r>
          </a:p>
          <a:p>
            <a:pPr algn="ctr"/>
            <a:endParaRPr lang="en-US" sz="3200" i="1" dirty="0"/>
          </a:p>
          <a:p>
            <a:pPr algn="r"/>
            <a:r>
              <a:rPr lang="en-US" sz="3200" dirty="0" smtClean="0"/>
              <a:t>--</a:t>
            </a:r>
            <a:r>
              <a:rPr lang="en-US" sz="3200" smtClean="0"/>
              <a:t>Katie Wood Ray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Non-Fiction?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neglected in explicit teaching</a:t>
            </a:r>
          </a:p>
          <a:p>
            <a:r>
              <a:rPr lang="en-US" dirty="0" smtClean="0"/>
              <a:t>Grade Level Content </a:t>
            </a:r>
            <a:r>
              <a:rPr lang="en-US" dirty="0" smtClean="0"/>
              <a:t>Expectations</a:t>
            </a:r>
          </a:p>
          <a:p>
            <a:r>
              <a:rPr lang="en-US" dirty="0" smtClean="0"/>
              <a:t>Real World</a:t>
            </a:r>
            <a:endParaRPr lang="en-US" dirty="0" smtClean="0"/>
          </a:p>
          <a:p>
            <a:r>
              <a:rPr lang="en-US" dirty="0" smtClean="0"/>
              <a:t>Reciprocal relationship between texts children read and write</a:t>
            </a:r>
          </a:p>
          <a:p>
            <a:r>
              <a:rPr lang="en-US" dirty="0" smtClean="0"/>
              <a:t>Develops ability to organize knowledge and think about the world</a:t>
            </a:r>
          </a:p>
          <a:p>
            <a:r>
              <a:rPr lang="en-US" dirty="0" smtClean="0"/>
              <a:t>Understand various features of non-fiction texts: headings, captions, bold-print, etc.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Dorfman &amp; Capelli’s Top Ten: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smtClean="0"/>
          </a:p>
          <a:p>
            <a:endParaRPr lang="en-US" dirty="0" smtClean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sz="half" idx="2"/>
          </p:nvPr>
        </p:nvGraphicFramePr>
        <p:xfrm>
          <a:off x="0" y="1524000"/>
          <a:ext cx="86868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Dorfman &amp; Capelli’s Top Ten: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dirty="0" smtClean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sz="half" idx="4294967295"/>
          </p:nvPr>
        </p:nvGraphicFramePr>
        <p:xfrm>
          <a:off x="0" y="1447800"/>
          <a:ext cx="8763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Principles of  Teaching Informational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633222" indent="-514350">
              <a:buFont typeface="+mj-lt"/>
              <a:buAutoNum type="arabicPeriod"/>
            </a:pPr>
            <a:r>
              <a:rPr lang="en-US" dirty="0" smtClean="0"/>
              <a:t>Use reading to support writing—reading and writing are inextricably linked.</a:t>
            </a:r>
          </a:p>
          <a:p>
            <a:pPr marL="633222" indent="-514350">
              <a:buFont typeface="+mj-lt"/>
              <a:buAutoNum type="arabicPeriod"/>
            </a:pPr>
            <a:endParaRPr lang="en-US" dirty="0" smtClean="0"/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Help children make information they’ve gathered their “own.”</a:t>
            </a:r>
          </a:p>
          <a:p>
            <a:pPr marL="633222" indent="-514350">
              <a:buFont typeface="+mj-lt"/>
              <a:buAutoNum type="arabicPeriod"/>
            </a:pPr>
            <a:endParaRPr lang="en-US" dirty="0" smtClean="0"/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 Teach that informational text has purpose and features that are different from other forms. </a:t>
            </a:r>
          </a:p>
          <a:p>
            <a:pPr algn="r">
              <a:buNone/>
            </a:pPr>
            <a:r>
              <a:rPr lang="en-US" dirty="0" smtClean="0"/>
              <a:t>--Duke and Armistead, 2003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Grade Level Content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Writing Across The Grades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W.GN.03.03</a:t>
            </a:r>
            <a:endParaRPr lang="en-US" b="1" dirty="0" smtClean="0"/>
          </a:p>
          <a:p>
            <a:pPr>
              <a:buNone/>
            </a:pPr>
            <a:r>
              <a:rPr lang="en-US" sz="2800" dirty="0" smtClean="0"/>
              <a:t>    </a:t>
            </a:r>
            <a:r>
              <a:rPr lang="en-US" sz="2800" i="1" dirty="0" smtClean="0"/>
              <a:t>write </a:t>
            </a:r>
            <a:r>
              <a:rPr lang="en-US" sz="2800" i="1" dirty="0" smtClean="0"/>
              <a:t>an informational piece including a report that demonstrates the understanding of central ideas and supporting details using an effective organizational pattern (e.g., compare/contrast, cause/effect, problem/solution) with a title, heading, subheading, and a table of contents.</a:t>
            </a:r>
            <a:r>
              <a:rPr lang="en-US" sz="2800" dirty="0" smtClean="0"/>
              <a:t>	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Genre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75191"/>
            <a:ext cx="8610600" cy="4625609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Michigan Genre Project</a:t>
            </a:r>
            <a:endParaRPr lang="en-US" dirty="0" smtClean="0"/>
          </a:p>
          <a:p>
            <a:r>
              <a:rPr lang="en-US" dirty="0" smtClean="0"/>
              <a:t>Informational Reading and Writing Overview: Page 5</a:t>
            </a:r>
          </a:p>
          <a:p>
            <a:r>
              <a:rPr lang="en-US" dirty="0" smtClean="0"/>
              <a:t>Various Informational Genre: Page 82</a:t>
            </a:r>
          </a:p>
          <a:p>
            <a:pPr>
              <a:buNone/>
            </a:pPr>
            <a:r>
              <a:rPr lang="en-US" sz="2000" i="1" dirty="0" smtClean="0"/>
              <a:t>The format for the general description is organized by the following subheadings:</a:t>
            </a:r>
          </a:p>
          <a:p>
            <a:pPr lvl="1">
              <a:buNone/>
            </a:pPr>
            <a:r>
              <a:rPr lang="en-US" sz="1600" i="1" dirty="0" smtClean="0"/>
              <a:t>• </a:t>
            </a:r>
            <a:r>
              <a:rPr lang="en-US" sz="1600" b="1" i="1" dirty="0" smtClean="0"/>
              <a:t>Definition</a:t>
            </a:r>
          </a:p>
          <a:p>
            <a:pPr lvl="1">
              <a:buNone/>
            </a:pPr>
            <a:r>
              <a:rPr lang="en-US" sz="1600" i="1" dirty="0" smtClean="0"/>
              <a:t>• </a:t>
            </a:r>
            <a:r>
              <a:rPr lang="en-US" sz="1600" b="1" i="1" dirty="0" smtClean="0"/>
              <a:t>Purposes</a:t>
            </a:r>
          </a:p>
          <a:p>
            <a:pPr lvl="1">
              <a:buNone/>
            </a:pPr>
            <a:r>
              <a:rPr lang="en-US" sz="1600" i="1" dirty="0" smtClean="0"/>
              <a:t>• </a:t>
            </a:r>
            <a:r>
              <a:rPr lang="en-US" sz="1600" b="1" i="1" dirty="0" smtClean="0"/>
              <a:t>Characteristics</a:t>
            </a:r>
          </a:p>
          <a:p>
            <a:pPr lvl="1">
              <a:buNone/>
            </a:pPr>
            <a:r>
              <a:rPr lang="en-US" sz="1600" i="1" dirty="0" smtClean="0"/>
              <a:t>• </a:t>
            </a:r>
            <a:r>
              <a:rPr lang="en-US" sz="1600" b="1" i="1" dirty="0" smtClean="0"/>
              <a:t>Grade Level Instructional Scope for Reading (Comprehending)</a:t>
            </a:r>
          </a:p>
          <a:p>
            <a:pPr lvl="1">
              <a:buNone/>
            </a:pPr>
            <a:r>
              <a:rPr lang="en-US" sz="1600" i="1" dirty="0" smtClean="0"/>
              <a:t>• </a:t>
            </a:r>
            <a:r>
              <a:rPr lang="en-US" sz="1600" b="1" i="1" dirty="0" smtClean="0"/>
              <a:t>Grade Level Instructional Scope for Writing (Composing)</a:t>
            </a:r>
            <a:endParaRPr lang="en-US" sz="16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751344"/>
            <a:ext cx="81534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W.GN.00.03</a:t>
            </a:r>
          </a:p>
          <a:p>
            <a:r>
              <a:rPr lang="en-US" sz="2000" dirty="0" smtClean="0"/>
              <a:t>write a brief informational piece such as a page for a class book using drawings, words, word-like clusters, and/or sentences. 	</a:t>
            </a:r>
            <a:endParaRPr lang="en-US" sz="2000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W.GN.01.03</a:t>
            </a:r>
            <a:endParaRPr lang="en-US" sz="2000" b="1" dirty="0" smtClean="0"/>
          </a:p>
          <a:p>
            <a:r>
              <a:rPr lang="en-US" sz="2000" dirty="0" smtClean="0"/>
              <a:t>write an informational piece that addresses a focus question (e.g., What is a family?) using descriptive, enumerative, or sequence patterns that may include headings, titles, labels, photographs, or illustrations to enhance the understanding of central ideas.	</a:t>
            </a:r>
            <a:endParaRPr lang="en-US" sz="2000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W.GN.02.03</a:t>
            </a:r>
            <a:endParaRPr lang="en-US" sz="2000" b="1" dirty="0" smtClean="0"/>
          </a:p>
          <a:p>
            <a:r>
              <a:rPr lang="en-US" sz="2000" dirty="0" smtClean="0"/>
              <a:t>write an informational piece including a magazine feature article using an organizational pattern such as description, enumeration, sequence, or compare/contrast that may include graphs, diagrams, or charts to enhance the understanding of central and key ideas</a:t>
            </a:r>
            <a:r>
              <a:rPr lang="en-US" sz="20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97346"/>
            <a:ext cx="84582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W.GN.03.03</a:t>
            </a:r>
          </a:p>
          <a:p>
            <a:r>
              <a:rPr lang="en-US" sz="2000" dirty="0" smtClean="0"/>
              <a:t>write an informational piece including a report that demonstrates the understanding of central ideas and supporting details using an effective organizational pattern (e.g., compare/contrast, cause/effect, problem/solution) with a title, heading, subheading, and a table of contents.	</a:t>
            </a:r>
            <a:endParaRPr lang="en-US" sz="2000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W.GN.04.03</a:t>
            </a:r>
            <a:endParaRPr lang="en-US" sz="2000" b="1" dirty="0" smtClean="0"/>
          </a:p>
          <a:p>
            <a:r>
              <a:rPr lang="en-US" sz="2000" dirty="0" smtClean="0"/>
              <a:t>write an informational comparative piece that demonstrates understanding of central and supporting ideas using an effective organizational pattern (e.g., compare/contrast) and informational text features.	</a:t>
            </a:r>
            <a:endParaRPr lang="en-US" sz="2000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W.GN.05.03</a:t>
            </a:r>
            <a:endParaRPr lang="en-US" sz="2000" b="1" dirty="0" smtClean="0"/>
          </a:p>
          <a:p>
            <a:r>
              <a:rPr lang="en-US" sz="2000" dirty="0" smtClean="0"/>
              <a:t>write a position piece that demonstrates understanding of central ideas and supporting details (e.g., position/evidence organizational pattern) using multiple headings and subheadings.	</a:t>
            </a:r>
            <a:endParaRPr lang="en-US" sz="2000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W.GN.06.02</a:t>
            </a:r>
            <a:endParaRPr lang="en-US" sz="2000" b="1" dirty="0" smtClean="0"/>
          </a:p>
          <a:p>
            <a:r>
              <a:rPr lang="en-US" sz="2000" dirty="0" smtClean="0"/>
              <a:t>write a personal, persuasive, or comparative essay that includes organizational patterns supporting key ideas.	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1271</TotalTime>
  <Words>561</Words>
  <Application>Microsoft Office PowerPoint</Application>
  <PresentationFormat>On-screen Show (4:3)</PresentationFormat>
  <Paragraphs>79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Writing Non-Fiction: Mentor Texts &amp; Craft Strategies</vt:lpstr>
      <vt:lpstr>Why Non-Fiction?</vt:lpstr>
      <vt:lpstr>Dorfman &amp; Capelli’s Top Ten:</vt:lpstr>
      <vt:lpstr>Dorfman &amp; Capelli’s Top Ten:</vt:lpstr>
      <vt:lpstr>Three Principles of  Teaching Informational Writing</vt:lpstr>
      <vt:lpstr>Grade Level Content Expectations</vt:lpstr>
      <vt:lpstr>The Genre Project</vt:lpstr>
      <vt:lpstr>Slide 8</vt:lpstr>
      <vt:lpstr>Slide 9</vt:lpstr>
      <vt:lpstr>Nonfiction Genre Study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Non-Fiction: mentor Texts &amp; Craft Strategies</dc:title>
  <dc:creator>Lisa</dc:creator>
  <cp:lastModifiedBy>Lisa</cp:lastModifiedBy>
  <cp:revision>44</cp:revision>
  <dcterms:created xsi:type="dcterms:W3CDTF">2010-02-07T21:08:08Z</dcterms:created>
  <dcterms:modified xsi:type="dcterms:W3CDTF">2010-02-11T00:27:34Z</dcterms:modified>
</cp:coreProperties>
</file>